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19200-0D12-4E97-912E-0E91810C0E1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C29C3-62BB-40A4-B937-5DC0F6B9C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56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9200-0D12-4E97-912E-0E91810C0E1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C29C3-62BB-40A4-B937-5DC0F6B9C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09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" Target="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第二章 统计决策方法</a:t>
            </a:r>
            <a:endParaRPr lang="zh-CN" altLang="en-US" b="1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68905"/>
      </p:ext>
    </p:extLst>
  </p:cSld>
  <p:clrMapOvr>
    <a:masterClrMapping/>
  </p:clrMapOvr>
  <p:transition>
    <p:rand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第二章 统计决策方法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8844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N-P</a:t>
            </a:r>
            <a:r>
              <a:rPr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Neyman—Pearson</a:t>
            </a:r>
            <a:r>
              <a:rPr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）判决</a:t>
            </a:r>
            <a:br>
              <a:rPr lang="zh-CN" altLang="en-US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8301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72883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0150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98627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38051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15546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65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7779"/>
      </p:ext>
    </p:extLst>
  </p:cSld>
  <p:clrMapOvr>
    <a:masterClrMapping/>
  </p:clrMapOvr>
  <p:transition>
    <p:random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51202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7384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76371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72544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572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62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219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168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6599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第二章 统计决策方法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8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47541"/>
      </p:ext>
    </p:extLst>
  </p:cSld>
  <p:clrMapOvr>
    <a:masterClrMapping/>
  </p:clrMapOvr>
  <p:transition>
    <p:random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6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zh-CN" smtClean="0">
                <a:latin typeface="Times New Roman" panose="02020603050405020304" pitchFamily="18" charset="0"/>
              </a:rPr>
              <a:t>PR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曲线（</a:t>
            </a: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Precision-Recall Curve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4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zh-CN" smtClean="0">
                <a:latin typeface="Times New Roman" panose="02020603050405020304" pitchFamily="18" charset="0"/>
              </a:rPr>
              <a:t>ROC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曲线 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zh-CN" altLang="en-US" sz="1400" smtClean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zh-CN" smtClean="0">
                <a:latin typeface="Times New Roman" panose="02020603050405020304" pitchFamily="18" charset="0"/>
              </a:rPr>
              <a:t>ROC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曲线 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5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4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第二章 统计决策方法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8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判别函数、决策面与分类器设计 </a:t>
            </a:r>
            <a:endParaRPr lang="zh-CN" altLang="en-US" sz="40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657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判别函数、决策面与分类器设计 </a:t>
            </a:r>
            <a:endParaRPr lang="zh-CN" altLang="en-US" sz="40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7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07636"/>
      </p:ext>
    </p:extLst>
  </p:cSld>
  <p:clrMapOvr>
    <a:masterClrMapping/>
  </p:clrMapOvr>
  <p:transition>
    <p:random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判别函数、决策面与分类器设计</a:t>
            </a:r>
            <a:endParaRPr lang="zh-CN" altLang="en-US" sz="40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020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判别函数、决策面与分类器设计</a:t>
            </a:r>
            <a:endParaRPr lang="zh-CN" altLang="en-US" sz="40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72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判别函数、决策面与分类器设计</a:t>
            </a:r>
            <a:endParaRPr lang="zh-CN" altLang="en-US" sz="40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90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smtClean="0"/>
              <a:t>判别函数、决策面与分类器设计</a:t>
            </a:r>
            <a:endParaRPr lang="zh-CN" altLang="en-US" sz="40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36706"/>
      </p:ext>
    </p:extLst>
  </p:cSld>
  <p:clrMapOvr>
    <a:masterClrMapping/>
  </p:clrMapOvr>
  <p:transition spd="slow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292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572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792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6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最小最大决策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09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b="1" smtClean="0"/>
              <a:t>序贯分类</a:t>
            </a:r>
            <a:r>
              <a:rPr lang="en-US" altLang="zh-CN" sz="4800" b="1" smtClean="0"/>
              <a:t/>
            </a:r>
            <a:br>
              <a:rPr lang="en-US" altLang="zh-CN" sz="4800" b="1" smtClean="0"/>
            </a:b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classification</a:t>
            </a:r>
            <a:endParaRPr lang="zh-CN" altLang="en-US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16996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07753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27457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96674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2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6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j-ea"/>
              </a:rPr>
              <a:t>统计判别问题的模式分类</a:t>
            </a:r>
            <a:endParaRPr lang="zh-CN" altLang="en-US" dirty="0">
              <a:latin typeface="+mj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80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98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第二章 统计决策方法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71230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smtClean="0">
                <a:solidFill>
                  <a:schemeClr val="tx1"/>
                </a:solidFill>
                <a:ea typeface="黑体" panose="02010609060101010101" pitchFamily="49" charset="-122"/>
              </a:rPr>
              <a:t>图：最小错误率贝叶斯决策</a:t>
            </a:r>
            <a:endParaRPr lang="zh-CN" altLang="en-US" sz="3000" dirty="0">
              <a:solidFill>
                <a:srgbClr val="FF3300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0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94508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76218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65327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28185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53705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smtClean="0">
                <a:solidFill>
                  <a:srgbClr val="FF3300"/>
                </a:solidFill>
                <a:ea typeface="黑体" panose="02010609060101010101" pitchFamily="49" charset="-122"/>
              </a:rPr>
              <a:t>图：三类问题</a:t>
            </a:r>
            <a:endParaRPr lang="zh-CN" altLang="en-US" sz="3000" dirty="0">
              <a:solidFill>
                <a:srgbClr val="FF3300"/>
              </a:solidFill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7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j-ea"/>
              </a:rPr>
              <a:t>统计判别问题的模式分类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36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smtClean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" action="ppaction://noaction"/>
              </a:rPr>
              <a:t>例题图示</a:t>
            </a:r>
            <a:endParaRPr lang="zh-CN" altLang="en-US" sz="3000" dirty="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  <a:hlinkClick r:id="rId2" action="ppaction://hlinksldjump"/>
            </a:endParaRP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12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35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37426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40375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第二章 统计决策方法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0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秒答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171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正态分布时的统计决策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75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单变量正态分布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j-ea"/>
              </a:rPr>
              <a:t>统计判别问题的模式分类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76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22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单变量正态分布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1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多元正态分布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9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多元正态分布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37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9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多元正态分布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52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51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多元正态分布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78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01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多元正态分布的性质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1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52276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多元正态分布的性质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2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多元正态分布的性质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09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正态分布最小误判概率判决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82811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14357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1083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39821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78355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5751"/>
      </p:ext>
    </p:extLst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最小距离分类器情况</a:t>
            </a:r>
            <a:r>
              <a:rPr lang="zh-CN" altLang="en-US" smtClean="0"/>
              <a:t> 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01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最小距离分类器情况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6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5474"/>
      </p:ext>
    </p:extLst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smtClean="0"/>
              <a:t>最小距离分类器情况</a:t>
            </a:r>
            <a:endParaRPr lang="zh-CN" altLang="en-US" sz="480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34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smtClean="0"/>
              <a:t>最小距离分类器情况</a:t>
            </a:r>
            <a:endParaRPr lang="zh-CN" altLang="en-US" sz="4800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03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线性分类器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1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38096"/>
      </p:ext>
    </p:extLst>
  </p:cSld>
  <p:clrMapOvr>
    <a:masterClrMapping/>
  </p:clrMapOvr>
  <p:transition>
    <p:rand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71092"/>
      </p:ext>
    </p:extLst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线性分类器 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88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线性分类器 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04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线性分类器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0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线性分类器 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14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100" smtClean="0"/>
              <a:t>(2)</a:t>
            </a:r>
            <a:endParaRPr lang="en-US" altLang="zh-CN" sz="2100" dirty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93249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70062"/>
      </p:ext>
    </p:extLst>
  </p:cSld>
  <p:clrMapOvr>
    <a:masterClrMapping/>
  </p:clrMapOvr>
  <p:transition>
    <p:rand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93476"/>
      </p:ext>
    </p:extLst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100" b="1" smtClean="0">
                <a:latin typeface="黑体" panose="02010609060101010101" pitchFamily="49" charset="-122"/>
                <a:ea typeface="黑体" panose="02010609060101010101" pitchFamily="49" charset="-122"/>
              </a:rPr>
              <a:t>二维模式，</a:t>
            </a:r>
            <a:r>
              <a:rPr lang="zh-CN" altLang="en-US" sz="2100" b="1" i="1" smtClean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</a:t>
            </a:r>
            <a:r>
              <a:rPr lang="en-US" altLang="zh-CN" sz="2100" b="1" i="1" baseline="-2500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100" b="1" i="1" smtClean="0"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 pitchFamily="18" charset="2"/>
              </a:rPr>
              <a:t></a:t>
            </a:r>
            <a:r>
              <a:rPr lang="en-US" altLang="zh-CN" sz="2100" b="1" i="1" baseline="-2500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100" b="1" smtClean="0">
                <a:latin typeface="黑体" panose="02010609060101010101" pitchFamily="49" charset="-122"/>
                <a:ea typeface="黑体" panose="02010609060101010101" pitchFamily="49" charset="-122"/>
              </a:rPr>
              <a:t>的几种情况</a:t>
            </a:r>
            <a:endParaRPr lang="zh-CN" altLang="en-US" sz="21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2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57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354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765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线性分类器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线性分类器 </a:t>
            </a:r>
            <a:endParaRPr lang="zh-CN" altLang="en-US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806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第二章 统计决策方法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1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30701"/>
      </p:ext>
    </p:extLst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4590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第二章 统计决策方法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2395"/>
      </p:ext>
    </p:extLst>
  </p:cSld>
  <p:clrMapOvr>
    <a:masterClrMapping/>
  </p:clrMapOvr>
  <p:transition>
    <p:rand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smtClean="0">
                <a:latin typeface="黑体" panose="02010609060101010101" pitchFamily="49" charset="-122"/>
                <a:ea typeface="黑体" panose="02010609060101010101" pitchFamily="49" charset="-122"/>
              </a:rPr>
              <a:t>损失概念、损失函数与平均损失</a:t>
            </a:r>
            <a:endParaRPr lang="zh-CN" altLang="en-US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696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mtClean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决策</a:t>
            </a:r>
            <a:r>
              <a:rPr lang="en-US" altLang="zh-CN" smtClean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mtClean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损失表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388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平均风险或期望风险</a:t>
            </a:r>
            <a:endParaRPr lang="zh-CN" altLang="en-US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7236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8279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05708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3860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557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35683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468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2174"/>
      </p:ext>
    </p:extLst>
  </p:cSld>
  <p:clrMapOvr>
    <a:masterClrMapping/>
  </p:clrMapOvr>
  <p:transition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宋体" panose="02010600030101010101" pitchFamily="2" charset="-122"/>
                <a:ea typeface="宋体" panose="02010600030101010101" pitchFamily="2" charset="-122"/>
              </a:rPr>
              <a:t>最小</a:t>
            </a:r>
            <a:r>
              <a:rPr lang="en-US" altLang="zh-CN" b="1" smtClean="0">
                <a:latin typeface="宋体" panose="02010600030101010101" pitchFamily="2" charset="-122"/>
                <a:ea typeface="宋体" panose="02010600030101010101" pitchFamily="2" charset="-122"/>
              </a:rPr>
              <a:t>risk</a:t>
            </a:r>
            <a:r>
              <a:rPr lang="zh-CN" altLang="en-US" b="1" smtClean="0">
                <a:latin typeface="宋体" panose="02010600030101010101" pitchFamily="2" charset="-122"/>
                <a:ea typeface="宋体" panose="02010600030101010101" pitchFamily="2" charset="-122"/>
              </a:rPr>
              <a:t>准则判决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46498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24103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120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第二章 统计决策方法</a:t>
            </a:r>
            <a:endParaRPr lang="zh-CN" altLang="en-US" dirty="0" smtClean="0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3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3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1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Office PowerPoint</Application>
  <PresentationFormat>全屏显示(4:3)</PresentationFormat>
  <Paragraphs>56</Paragraphs>
  <Slides>139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139</vt:i4>
      </vt:variant>
    </vt:vector>
  </HeadingPairs>
  <TitlesOfParts>
    <vt:vector size="148" baseType="lpstr">
      <vt:lpstr>等线</vt:lpstr>
      <vt:lpstr>等线 Light</vt:lpstr>
      <vt:lpstr>黑体</vt:lpstr>
      <vt:lpstr>宋体</vt:lpstr>
      <vt:lpstr>微软雅黑</vt:lpstr>
      <vt:lpstr>Arial</vt:lpstr>
      <vt:lpstr>Symbol</vt:lpstr>
      <vt:lpstr>Times New Roman</vt:lpstr>
      <vt:lpstr>Office 主题​​</vt:lpstr>
      <vt:lpstr>第二章 统计决策方法</vt:lpstr>
      <vt:lpstr>统计判别问题的模式分类</vt:lpstr>
      <vt:lpstr>统计判别问题的模式分类</vt:lpstr>
      <vt:lpstr>统计判别问题的模式分类</vt:lpstr>
      <vt:lpstr>PowerPoint 演示文稿</vt:lpstr>
      <vt:lpstr>PowerPoint 演示文稿</vt:lpstr>
      <vt:lpstr>PowerPoint 演示文稿</vt:lpstr>
      <vt:lpstr>第二章 统计决策方法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统计决策方法</vt:lpstr>
      <vt:lpstr>PowerPoint 演示文稿</vt:lpstr>
      <vt:lpstr>图：最小错误率贝叶斯决策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图：三类问题</vt:lpstr>
      <vt:lpstr>PowerPoint 演示文稿</vt:lpstr>
      <vt:lpstr>例题图示</vt:lpstr>
      <vt:lpstr>PowerPoint 演示文稿</vt:lpstr>
      <vt:lpstr>PowerPoint 演示文稿</vt:lpstr>
      <vt:lpstr>PowerPoint 演示文稿</vt:lpstr>
      <vt:lpstr>PowerPoint 演示文稿</vt:lpstr>
      <vt:lpstr>第二章 统计决策方法</vt:lpstr>
      <vt:lpstr>秒答</vt:lpstr>
      <vt:lpstr>正态分布时的统计决策 </vt:lpstr>
      <vt:lpstr>单变量正态分布</vt:lpstr>
      <vt:lpstr>PowerPoint 演示文稿</vt:lpstr>
      <vt:lpstr>单变量正态分布</vt:lpstr>
      <vt:lpstr>多元正态分布 </vt:lpstr>
      <vt:lpstr>多元正态分布 </vt:lpstr>
      <vt:lpstr>PowerPoint 演示文稿</vt:lpstr>
      <vt:lpstr>多元正态分布 </vt:lpstr>
      <vt:lpstr>PowerPoint 演示文稿</vt:lpstr>
      <vt:lpstr>多元正态分布 </vt:lpstr>
      <vt:lpstr>PowerPoint 演示文稿</vt:lpstr>
      <vt:lpstr>多元正态分布的性质 </vt:lpstr>
      <vt:lpstr>多元正态分布的性质 </vt:lpstr>
      <vt:lpstr>多元正态分布的性质 </vt:lpstr>
      <vt:lpstr>正态分布最小误判概率判决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最小距离分类器情况 </vt:lpstr>
      <vt:lpstr>最小距离分类器情况</vt:lpstr>
      <vt:lpstr>最小距离分类器情况</vt:lpstr>
      <vt:lpstr>最小距离分类器情况</vt:lpstr>
      <vt:lpstr>线性分类器 </vt:lpstr>
      <vt:lpstr>PowerPoint 演示文稿</vt:lpstr>
      <vt:lpstr>PowerPoint 演示文稿</vt:lpstr>
      <vt:lpstr>线性分类器 </vt:lpstr>
      <vt:lpstr>线性分类器 </vt:lpstr>
      <vt:lpstr>线性分类器 </vt:lpstr>
      <vt:lpstr>线性分类器 </vt:lpstr>
      <vt:lpstr>(2)</vt:lpstr>
      <vt:lpstr>PowerPoint 演示文稿</vt:lpstr>
      <vt:lpstr>二维模式，12的几种情况</vt:lpstr>
      <vt:lpstr>PowerPoint 演示文稿</vt:lpstr>
      <vt:lpstr>PowerPoint 演示文稿</vt:lpstr>
      <vt:lpstr>PowerPoint 演示文稿</vt:lpstr>
      <vt:lpstr>线性分类器 </vt:lpstr>
      <vt:lpstr>线性分类器 </vt:lpstr>
      <vt:lpstr>第二章 统计决策方法</vt:lpstr>
      <vt:lpstr>PowerPoint 演示文稿</vt:lpstr>
      <vt:lpstr>PowerPoint 演示文稿</vt:lpstr>
      <vt:lpstr>PowerPoint 演示文稿</vt:lpstr>
      <vt:lpstr>损失概念、损失函数与平均损失</vt:lpstr>
      <vt:lpstr>决策-损失表</vt:lpstr>
      <vt:lpstr>平均风险或期望风险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最小risk准则判决</vt:lpstr>
      <vt:lpstr>PowerPoint 演示文稿</vt:lpstr>
      <vt:lpstr>PowerPoint 演示文稿</vt:lpstr>
      <vt:lpstr>第二章 统计决策方法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统计决策方法</vt:lpstr>
      <vt:lpstr>PowerPoint 演示文稿</vt:lpstr>
      <vt:lpstr>PowerPoint 演示文稿</vt:lpstr>
      <vt:lpstr>N-P（Neyman—Pearson）判决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第二章 统计决策方法</vt:lpstr>
      <vt:lpstr>PowerPoint 演示文稿</vt:lpstr>
      <vt:lpstr> PR曲线（Precision-Recall Curve） </vt:lpstr>
      <vt:lpstr>   ROC曲线 </vt:lpstr>
      <vt:lpstr>   ROC曲线 </vt:lpstr>
      <vt:lpstr>PowerPoint 演示文稿</vt:lpstr>
      <vt:lpstr>PowerPoint 演示文稿</vt:lpstr>
      <vt:lpstr>PowerPoint 演示文稿</vt:lpstr>
      <vt:lpstr>第二章 统计决策方法</vt:lpstr>
      <vt:lpstr>判别函数、决策面与分类器设计 </vt:lpstr>
      <vt:lpstr>判别函数、决策面与分类器设计 </vt:lpstr>
      <vt:lpstr>判别函数、决策面与分类器设计</vt:lpstr>
      <vt:lpstr>判别函数、决策面与分类器设计</vt:lpstr>
      <vt:lpstr>判别函数、决策面与分类器设计</vt:lpstr>
      <vt:lpstr>判别函数、决策面与分类器设计</vt:lpstr>
      <vt:lpstr>PowerPoint 演示文稿</vt:lpstr>
      <vt:lpstr>PowerPoint 演示文稿</vt:lpstr>
      <vt:lpstr>PowerPoint 演示文稿</vt:lpstr>
      <vt:lpstr>PowerPoint 演示文稿</vt:lpstr>
      <vt:lpstr>最小最大决策</vt:lpstr>
      <vt:lpstr>序贯分类 sequence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统计决策方法</dc:title>
  <dc:creator>clorisleef@sina.com</dc:creator>
  <cp:lastModifiedBy>clorisleef@sina.com</cp:lastModifiedBy>
  <cp:revision>1</cp:revision>
  <dcterms:created xsi:type="dcterms:W3CDTF">2020-03-30T01:50:36Z</dcterms:created>
  <dcterms:modified xsi:type="dcterms:W3CDTF">2020-03-30T01:50:37Z</dcterms:modified>
</cp:coreProperties>
</file>